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3" r:id="rId5"/>
    <p:sldId id="294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FF"/>
    <a:srgbClr val="E2DBFD"/>
    <a:srgbClr val="CAD4E4"/>
    <a:srgbClr val="D09ED0"/>
    <a:srgbClr val="A0CFF2"/>
    <a:srgbClr val="ADAEE5"/>
    <a:srgbClr val="A9318F"/>
    <a:srgbClr val="C71313"/>
    <a:srgbClr val="8BB1E3"/>
    <a:srgbClr val="FA8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512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9/30/2025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">
              <a:srgbClr val="A0CFF2"/>
            </a:gs>
            <a:gs pos="89000">
              <a:srgbClr val="8BB1E3"/>
            </a:gs>
            <a:gs pos="95000">
              <a:schemeClr val="accent1">
                <a:lumMod val="40000"/>
                <a:lumOff val="60000"/>
              </a:schemeClr>
            </a:gs>
            <a:gs pos="76000">
              <a:srgbClr val="9933FF">
                <a:lumMod val="37000"/>
                <a:lumOff val="63000"/>
              </a:srgbClr>
            </a:gs>
            <a:gs pos="48000">
              <a:srgbClr val="ADAEE5">
                <a:lumMod val="100000"/>
              </a:srgb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MU-Perceptual-Computing-Lab/openpose" TargetMode="Externa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youtu.be/LTqa6NvdWUQ?si=6uCDj2F8f51blJpb" TargetMode="External"/><Relationship Id="rId4" Type="http://schemas.openxmlformats.org/officeDocument/2006/relationships/hyperlink" Target="https://apex-athletic.web.ap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33FF">
            <a:alpha val="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7742417" y="1563775"/>
            <a:ext cx="3203509" cy="3426237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2025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5656" y="1348301"/>
            <a:ext cx="6286620" cy="4161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 SIH25073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AI-Powered Mobile Platform</a:t>
            </a:r>
          </a:p>
          <a:p>
            <a:pPr algn="just">
              <a:lnSpc>
                <a:spcPct val="200000"/>
              </a:lnSpc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      For Democratizing Sports Talent Assessment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Theme- Fitness &amp; Sports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PS Category- 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Team ID-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80065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Team Name-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AlgoNomad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62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763800" y="-617184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Apex Athletic 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Idea submission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104293" y="916539"/>
            <a:ext cx="6077051" cy="535531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Detailed explanation: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Sports Authority of India (SAI)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requires an innovative, mobile-based solution to democratize sports talent assessment. The proposed platform should: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defTabSz="914400" eaLnBrk="0" hangingPunct="0"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Record or Upload Drills</a:t>
            </a:r>
            <a:r>
              <a:rPr lang="en-US" altLang="en-US" sz="1600" dirty="0">
                <a:latin typeface="Arial" panose="020B0604020202020204" pitchFamily="34" charset="0"/>
              </a:rPr>
              <a:t> – Athletes can download an app and either live-record or upload short clips of their sports activities.</a:t>
            </a:r>
          </a:p>
          <a:p>
            <a:pPr lvl="0" defTabSz="914400" eaLnBrk="0" hangingPunct="0"/>
            <a:r>
              <a:rPr lang="en-US" altLang="en-US" sz="1600" b="1" dirty="0">
                <a:latin typeface="Arial" panose="020B0604020202020204" pitchFamily="34" charset="0"/>
              </a:rPr>
              <a:t>      </a:t>
            </a:r>
          </a:p>
          <a:p>
            <a:pPr marL="285750" lvl="0" indent="-285750" defTabSz="914400" eaLnBrk="0" hangingPunct="0"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AI Video Assessment</a:t>
            </a:r>
            <a:r>
              <a:rPr lang="en-US" altLang="en-US" sz="1600" dirty="0">
                <a:latin typeface="Arial" panose="020B0604020202020204" pitchFamily="34" charset="0"/>
              </a:rPr>
              <a:t> - Computer vision models analyze movements to measure speed, flexibility, and technique.</a:t>
            </a:r>
          </a:p>
          <a:p>
            <a:pPr lvl="0" defTabSz="914400" eaLnBrk="0" hangingPunct="0"/>
            <a:r>
              <a:rPr lang="en-US" altLang="en-US" sz="1600" b="1" dirty="0">
                <a:latin typeface="Arial" panose="020B0604020202020204" pitchFamily="34" charset="0"/>
              </a:rPr>
              <a:t>      </a:t>
            </a:r>
          </a:p>
          <a:p>
            <a:pPr marL="285750" lvl="0" indent="-285750" defTabSz="914400" eaLnBrk="0" hangingPunct="0"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Personalized Feedback</a:t>
            </a:r>
            <a:r>
              <a:rPr lang="en-US" altLang="en-US" sz="1600" dirty="0">
                <a:latin typeface="Arial" panose="020B0604020202020204" pitchFamily="34" charset="0"/>
              </a:rPr>
              <a:t> - AI highlights strengths, detects errors (e.g., running form, bowling action), and gives insights.</a:t>
            </a:r>
          </a:p>
          <a:p>
            <a:pPr lvl="0" defTabSz="914400" eaLnBrk="0" hangingPunct="0"/>
            <a:r>
              <a:rPr lang="en-US" altLang="en-US" sz="1600" b="1" dirty="0">
                <a:latin typeface="Arial" panose="020B0604020202020204" pitchFamily="34" charset="0"/>
              </a:rPr>
              <a:t>      </a:t>
            </a:r>
          </a:p>
          <a:p>
            <a:pPr marL="285750" lvl="0" indent="-285750" defTabSz="914400" eaLnBrk="0" hangingPunct="0"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Virtual Talent Cards</a:t>
            </a:r>
            <a:r>
              <a:rPr lang="en-US" altLang="en-US" sz="1600" dirty="0">
                <a:latin typeface="Arial" panose="020B0604020202020204" pitchFamily="34" charset="0"/>
              </a:rPr>
              <a:t> - Each athlete gets a sharable performance card with scores, benchmarks, and progress tracking.</a:t>
            </a:r>
          </a:p>
          <a:p>
            <a:pPr marL="285750" lvl="0" indent="-285750" defTabSz="914400" eaLnBrk="0" hangingPunct="0">
              <a:buFont typeface="Arial" panose="020B0604020202020204" pitchFamily="34" charset="0"/>
              <a:buChar char="•"/>
            </a:pPr>
            <a:endParaRPr lang="en-US" altLang="en-US" sz="1600" dirty="0">
              <a:latin typeface="Arial" panose="020B0604020202020204" pitchFamily="34" charset="0"/>
            </a:endParaRPr>
          </a:p>
          <a:p>
            <a:pPr marL="285750" lvl="0" indent="-285750" defTabSz="914400" eaLnBrk="0" hangingPunct="0"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Security</a:t>
            </a:r>
            <a:r>
              <a:rPr lang="en-US" altLang="en-US" sz="1600" dirty="0">
                <a:latin typeface="Arial" panose="020B0604020202020204" pitchFamily="34" charset="0"/>
              </a:rPr>
              <a:t> - Securely submit verified data to SAI servers for further evaluation and athlete profiling.</a:t>
            </a:r>
          </a:p>
          <a:p>
            <a:pPr lvl="0" defTabSz="914400" eaLnBrk="0" hangingPunct="0"/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04293" y="50065"/>
            <a:ext cx="2027665" cy="807334"/>
          </a:xfrm>
          <a:prstGeom prst="ellipse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AlgoNomad</a:t>
            </a:r>
            <a:endParaRPr lang="en-IN" dirty="0"/>
          </a:p>
        </p:txBody>
      </p:sp>
      <p:pic>
        <p:nvPicPr>
          <p:cNvPr id="12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7110" y="-67415"/>
            <a:ext cx="2050597" cy="1042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BC248F-AFAF-24E6-F0DA-D054EC3A14BB}"/>
              </a:ext>
            </a:extLst>
          </p:cNvPr>
          <p:cNvSpPr txBox="1"/>
          <p:nvPr/>
        </p:nvSpPr>
        <p:spPr>
          <a:xfrm>
            <a:off x="6341808" y="854992"/>
            <a:ext cx="5745900" cy="304698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vl="0"/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How it addresses the problem: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Fair &amp; Accessible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- Any athlete with a smartphone can showcase skills, reducing bias and dependency on costly equipment.</a:t>
            </a:r>
          </a:p>
          <a:p>
            <a:endParaRPr lang="en-US" sz="1600" b="1" u="sng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Scalable Talent Discovery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- Coaches, schools, and colleges can identify hidden talent across regions, not just in urban or elite centers.</a:t>
            </a:r>
          </a:p>
          <a:p>
            <a:pPr lvl="0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Affordable Innovation -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ow-cost and lightweight, ensuring accessibility even on entry-level smartphones and low-bandwidth networks.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4E77B1-AA45-5477-C515-9E6BFB16C463}"/>
              </a:ext>
            </a:extLst>
          </p:cNvPr>
          <p:cNvSpPr txBox="1"/>
          <p:nvPr/>
        </p:nvSpPr>
        <p:spPr>
          <a:xfrm>
            <a:off x="6341806" y="3963780"/>
            <a:ext cx="5745900" cy="230832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Innovation and uniqueness of the solution: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Instant Record-to-Feedback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– We trained to AI give insights through exclusive skeleton technology built by 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Talent Cards for Visibility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- Creates digital profiles athletes can share with coaches, scouts, and institutions.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Multi-Sport Ready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- Flexible framework to adapt to different sports drills and techniques.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43D54F-2937-3F3C-7E92-CA5C73C9BBD9}"/>
              </a:ext>
            </a:extLst>
          </p:cNvPr>
          <p:cNvSpPr txBox="1"/>
          <p:nvPr/>
        </p:nvSpPr>
        <p:spPr>
          <a:xfrm>
            <a:off x="4869451" y="434250"/>
            <a:ext cx="5010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AI-Powered Performance Analyzer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6C7BC41-91DE-D4F4-644F-015E999CF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31579">
            <a:off x="5345896" y="731603"/>
            <a:ext cx="1008594" cy="10085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3EEA85D-4662-2FEA-89E0-B95D81487A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3404" y="-38440"/>
            <a:ext cx="373926" cy="34257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A192425-520A-BF7B-3823-B0B1329B3AB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30170"/>
          <a:stretch>
            <a:fillRect/>
          </a:stretch>
        </p:blipFill>
        <p:spPr>
          <a:xfrm>
            <a:off x="10868985" y="3323345"/>
            <a:ext cx="1597517" cy="11155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-250636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Idea submission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141514" y="1055586"/>
            <a:ext cx="6893467" cy="2092881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u="sng" dirty="0">
                <a:latin typeface="Arial" panose="020B0604020202020204" pitchFamily="34" charset="0"/>
                <a:cs typeface="Arial" panose="020B0604020202020204" pitchFamily="34" charset="0"/>
              </a:rPr>
              <a:t>Technologies Used:</a:t>
            </a:r>
          </a:p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Programming Languages &amp; Frameworks: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Mobile App: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Flutter / React </a:t>
            </a: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Vite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(TypeScript) (cross-platform iOS &amp; Android)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Backend: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Node.js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AI/ML: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Pose Estimation &amp; Motion Tracking: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MediaPipe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(Skeleton tech)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Video Analysis &amp; Metrics Extraction: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TensorFlow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Optional Analytics &amp; Leaderboards: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Python (pandas, NumPy)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Database: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Supabase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(athlete data, scores, leaderboards)</a:t>
            </a:r>
          </a:p>
        </p:txBody>
      </p:sp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85030"/>
            <a:ext cx="2041952" cy="807334"/>
          </a:xfrm>
          <a:prstGeom prst="ellipse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AlgoNomad</a:t>
            </a:r>
            <a:endParaRPr lang="en-IN" dirty="0"/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8210" y="57097"/>
            <a:ext cx="1972276" cy="1002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2DCD55-644E-E5D7-0FC4-860FEA3B8AC7}"/>
              </a:ext>
            </a:extLst>
          </p:cNvPr>
          <p:cNvSpPr txBox="1"/>
          <p:nvPr/>
        </p:nvSpPr>
        <p:spPr>
          <a:xfrm>
            <a:off x="7819248" y="935107"/>
            <a:ext cx="399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Methodology &amp; Implementation:</a:t>
            </a:r>
            <a:endParaRPr lang="en-IN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diagram of a process">
            <a:extLst>
              <a:ext uri="{FF2B5EF4-FFF2-40B4-BE49-F238E27FC236}">
                <a16:creationId xmlns:a16="http://schemas.microsoft.com/office/drawing/2014/main" id="{D63696B0-FD66-99E3-BEE0-8817A31664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9247" y="1372991"/>
            <a:ext cx="3997195" cy="4913219"/>
          </a:xfrm>
          <a:prstGeom prst="rect">
            <a:avLst/>
          </a:prstGeom>
        </p:spPr>
      </p:pic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22A02950-BF1E-1DB5-B09D-AAB5FF828C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292" t="11807" r="13742" b="6815"/>
          <a:stretch>
            <a:fillRect/>
          </a:stretch>
        </p:blipFill>
        <p:spPr>
          <a:xfrm>
            <a:off x="141515" y="3285067"/>
            <a:ext cx="6893466" cy="30011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7444BAD-D0E8-DEFE-D620-E1A952409C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7176" y="684674"/>
            <a:ext cx="1752071" cy="13750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-21706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941940" cy="807334"/>
          </a:xfrm>
          <a:prstGeom prst="ellipse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AlgoNomad</a:t>
            </a:r>
            <a:endParaRPr lang="en-US" dirty="0"/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-46743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367202-0456-A5EC-D9A7-BC10F2DE3398}"/>
              </a:ext>
            </a:extLst>
          </p:cNvPr>
          <p:cNvSpPr txBox="1"/>
          <p:nvPr/>
        </p:nvSpPr>
        <p:spPr>
          <a:xfrm>
            <a:off x="137161" y="1221976"/>
            <a:ext cx="3889252" cy="504753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Feasibility: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Technical Feasibility: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Any athlete can use just a smartphone to get AI-powered feedback on their performance by our self built tech.</a:t>
            </a:r>
          </a:p>
          <a:p>
            <a:pPr lvl="0"/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Financial Feasibility: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Affordable platform that grows with users, needs minimal investment but offering real impact.</a:t>
            </a:r>
          </a:p>
          <a:p>
            <a:pPr lvl="0"/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Market Feasibility: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Gives hidden talent a chance to be seen and recognized, no matter where they come from.</a:t>
            </a:r>
          </a:p>
          <a:p>
            <a:pPr lvl="0"/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Operational Feasibility: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Easy-to-use app where athletes can upload videos, track progress, and share their talent cards.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510ECB-E0A0-B231-48AB-670D6F65D33C}"/>
              </a:ext>
            </a:extLst>
          </p:cNvPr>
          <p:cNvSpPr txBox="1"/>
          <p:nvPr/>
        </p:nvSpPr>
        <p:spPr>
          <a:xfrm>
            <a:off x="4293703" y="1095375"/>
            <a:ext cx="3600240" cy="5139869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Challenges &amp; Risks:</a:t>
            </a:r>
          </a:p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Technical Challenge: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Phones and lighting may trick the AI, affecting accurate feedback.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Financial Challenge: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Growing the platform while keeping it affordable can stretch resources.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Market Challenge: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Talented athletes might never find the app without strong outreach.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Operational Challenge: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Protecting user videos and personal data is essential to build trust.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7BA3C2-4FC7-04CA-05E0-89590935334A}"/>
              </a:ext>
            </a:extLst>
          </p:cNvPr>
          <p:cNvSpPr txBox="1"/>
          <p:nvPr/>
        </p:nvSpPr>
        <p:spPr>
          <a:xfrm>
            <a:off x="8161234" y="1206587"/>
            <a:ext cx="3889252" cy="5078313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Mitigation Strategies:</a:t>
            </a:r>
          </a:p>
          <a:p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Technical Mitigation: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Standardize video input and guide users on lighting &amp; angles for accurate AI feedback.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Financial Mitigation: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Start lean with minimal costs and add premium features as the user base grows.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Market Mitigation: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Launch targeted campaigns and partner with schools/academies to reach hidden talent.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Operational Mitigation: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Use encrypted storage, anonymize data, and get clear consent to protect user privacy.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5D71D-6F4F-0A0A-0120-FA3FB66FD93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850"/>
          <a:stretch>
            <a:fillRect/>
          </a:stretch>
        </p:blipFill>
        <p:spPr>
          <a:xfrm>
            <a:off x="3098682" y="655913"/>
            <a:ext cx="1207558" cy="895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449DDA-8232-B10B-4932-418AEF1A7ED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4577"/>
          <a:stretch>
            <a:fillRect/>
          </a:stretch>
        </p:blipFill>
        <p:spPr>
          <a:xfrm>
            <a:off x="6702187" y="355230"/>
            <a:ext cx="1645739" cy="12412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E8B212F-91E2-2920-A186-85F518CD57E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35079"/>
          <a:stretch>
            <a:fillRect/>
          </a:stretch>
        </p:blipFill>
        <p:spPr>
          <a:xfrm>
            <a:off x="10738795" y="662373"/>
            <a:ext cx="2141194" cy="99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763800" y="-258544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219456" y="1083805"/>
            <a:ext cx="6578694" cy="236988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Potential Impact on Target Audience:</a:t>
            </a:r>
            <a:endParaRPr lang="en-US" sz="20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Athletes: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Get AI-driven insights to improve skills faster and smarter.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Coaches: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Evaluate talent at scale and design personalized training efficiently.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Sports Academies &amp; Schools: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Discover hidden talent, giving all athletes a fair chance.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Parents &amp; Guardians: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Track progress clearly and safely with understandable metrics.</a:t>
            </a: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193933"/>
            <a:ext cx="1956227" cy="807334"/>
          </a:xfrm>
          <a:prstGeom prst="ellipse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AlgoNomad</a:t>
            </a:r>
            <a:endParaRPr lang="en-IN" dirty="0"/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7788" y="57097"/>
            <a:ext cx="2042698" cy="103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erson's hand holding a phone with a football ball and a person kicking a ball">
            <a:extLst>
              <a:ext uri="{FF2B5EF4-FFF2-40B4-BE49-F238E27FC236}">
                <a16:creationId xmlns:a16="http://schemas.microsoft.com/office/drawing/2014/main" id="{E5F79E3B-6FF2-9A82-742A-6BA05389F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801" y="3584889"/>
            <a:ext cx="4147412" cy="2675766"/>
          </a:xfrm>
          <a:prstGeom prst="rect">
            <a:avLst/>
          </a:prstGeom>
        </p:spPr>
      </p:pic>
      <p:pic>
        <p:nvPicPr>
          <p:cNvPr id="11" name="Picture 10" descr="A person holding a phone with a screen showing a running image">
            <a:extLst>
              <a:ext uri="{FF2B5EF4-FFF2-40B4-BE49-F238E27FC236}">
                <a16:creationId xmlns:a16="http://schemas.microsoft.com/office/drawing/2014/main" id="{DB7A9359-F858-EF0B-A769-082F22D9B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0336" y="1063295"/>
            <a:ext cx="3401569" cy="23328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E020818-6756-3B60-AADF-81DDA85887A5}"/>
              </a:ext>
            </a:extLst>
          </p:cNvPr>
          <p:cNvSpPr txBox="1"/>
          <p:nvPr/>
        </p:nvSpPr>
        <p:spPr>
          <a:xfrm>
            <a:off x="5184648" y="3506208"/>
            <a:ext cx="6677580" cy="2831544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Benefits of the Solution: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Social: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Promotes inclusivity and equal opportunities and reduces scouting bias.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Economic: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Saves time and resources which enables cost-effective recruitment for clubs and academies.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Environmental: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Cuts travel for trials, assessments happen remotely via mobile.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Educational: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Encourages growth through actionable insights and gamified feedback.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Scalable: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Easily expands across sports, regions, and age groups with minimal infrastructure.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CCEA07-EA87-C880-4DA3-3C0E830B8F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66891">
            <a:off x="5972067" y="680826"/>
            <a:ext cx="807334" cy="8073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D9D805-B9EA-75A6-9E72-871A9C288C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88111" y="5600507"/>
            <a:ext cx="693737" cy="75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-16168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456065" y="1094251"/>
            <a:ext cx="10731047" cy="575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IN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Research &amp; Technologies:</a:t>
            </a:r>
            <a:endParaRPr lang="en-IN" sz="1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&amp; Computer Vision in Sports: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Motion analysis and pose estimation using </a:t>
            </a:r>
            <a:r>
              <a:rPr lang="en-IN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OpenPose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studies: </a:t>
            </a: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“Automated Athlete Performance Analysis Using Pose Estimation”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“Deep Learning for Sports Skill Assessment”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Talent Identification &amp; Assessment Frameworks: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on metrics for agility, speed, endurance, and sport-specific skills.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papers: </a:t>
            </a: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“Objective Metrics for Youth Sports Talent Scouting”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“AI-Based Performance Predicting Athletes”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Integration: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of smartphones sensors for remote monitoring of athletes.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</a:t>
            </a: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“Mobile-Based Sports Analytics for Grassroots Talent Development”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Privacy &amp; Ethical Data Handling: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Guidelines for biometric and video data in sports research.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Reference: </a:t>
            </a: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GDPR, ISO/IEC 27001, and consent-first data processing studies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Links / Resources:</a:t>
            </a:r>
            <a:endParaRPr lang="en-IN" sz="1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Documentation: https://mediapipe.dev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Models for Pose Estimation: https://www.tensorflow.org/hub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OpenPose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GitHub: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https://github.com/CMU-Perceptual-Computing-Lab/openpose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papers: Google Scholar search for </a:t>
            </a: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“AI sports talent assessment”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“computer vision athlete analysis”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website link: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https://apex-athletic.web.app/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link: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https://youtu.be/LTqa6NvdWUQ?si=6uCDj2F8f51blJpb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140312"/>
            <a:ext cx="1999090" cy="807334"/>
          </a:xfrm>
          <a:prstGeom prst="ellipse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AlgoNomad</a:t>
            </a:r>
            <a:endParaRPr lang="en-IN" dirty="0"/>
          </a:p>
        </p:txBody>
      </p:sp>
      <p:pic>
        <p:nvPicPr>
          <p:cNvPr id="11" name="Picture 2" descr="https://www.sih.gov.in/img1/SIH-Logo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36BCC42-8F22-D90E-AFD3-096C5DFEDBD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6223"/>
          <a:stretch>
            <a:fillRect/>
          </a:stretch>
        </p:blipFill>
        <p:spPr>
          <a:xfrm>
            <a:off x="9136119" y="3164659"/>
            <a:ext cx="2287703" cy="22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20669</TotalTime>
  <Words>996</Words>
  <Application>Microsoft Office PowerPoint</Application>
  <PresentationFormat>Widescreen</PresentationFormat>
  <Paragraphs>126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ＭＳ Ｐゴシック</vt:lpstr>
      <vt:lpstr>Arial</vt:lpstr>
      <vt:lpstr>Calibri</vt:lpstr>
      <vt:lpstr>Garamond</vt:lpstr>
      <vt:lpstr>Times New Roman</vt:lpstr>
      <vt:lpstr>TradeGothic</vt:lpstr>
      <vt:lpstr>Office Theme</vt:lpstr>
      <vt:lpstr>SMART INDIA HACKATHON 2025</vt:lpstr>
      <vt:lpstr> Apex Athletic 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THARUN P</cp:lastModifiedBy>
  <cp:revision>159</cp:revision>
  <dcterms:created xsi:type="dcterms:W3CDTF">2013-12-12T18:46:50Z</dcterms:created>
  <dcterms:modified xsi:type="dcterms:W3CDTF">2025-10-09T03:53:23Z</dcterms:modified>
  <cp:category/>
</cp:coreProperties>
</file>

<file path=docProps/thumbnail.jpeg>
</file>